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media/audio1.bin" ContentType="audio/unknown"/>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935"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5B814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5" d="100"/>
          <a:sy n="85" d="100"/>
        </p:scale>
        <p:origin x="-1560"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8486EE-7BEC-B349-B160-E74F0A58B5CD}" type="datetimeFigureOut">
              <a:rPr lang="en-US" smtClean="0"/>
              <a:pPr/>
              <a:t>1/27/11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4EA3B9-DBD8-094E-8655-0C352FF7033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4EA3B9-DBD8-094E-8655-0C352FF7033B}"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7.png"/><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8.png"/><Relationship Id="rId5" Type="http://schemas.openxmlformats.org/officeDocument/2006/relationships/image" Target="../media/image7.png"/><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 Id="rId3"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8.png"/><Relationship Id="rId5" Type="http://schemas.openxmlformats.org/officeDocument/2006/relationships/image" Target="../media/image6.png"/><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 Id="rId3"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 Id="rId3"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 Id="rId3"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 Id="rId3"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 Id="rId3"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GB"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9F85648D-267C-4F54-90B5-C36298A60516}" type="datetimeFigureOut">
              <a:rPr lang="en-US" smtClean="0"/>
              <a:pPr/>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a:p>
        </p:txBody>
      </p:sp>
      <p:pic>
        <p:nvPicPr>
          <p:cNvPr id="9" name="Picture 8" descr="standardRule.png"/>
          <p:cNvPicPr>
            <a:picLocks noChangeAspect="1"/>
          </p:cNvPicPr>
          <p:nvPr/>
        </p:nvPicPr>
        <p:blipFill>
          <a:blip r:embed="rId4"/>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transition>
    <p:newsflash/>
    <p:sndAc>
      <p:stSnd>
        <p:snd r:embed="rId1" name="Warp Up"/>
      </p:stSnd>
    </p:sndAc>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GB"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GB" smtClean="0"/>
              <a:t>Click to edit Master text styles</a:t>
            </a:r>
          </a:p>
        </p:txBody>
      </p:sp>
      <p:sp>
        <p:nvSpPr>
          <p:cNvPr id="5" name="Date Placeholder 4"/>
          <p:cNvSpPr>
            <a:spLocks noGrp="1"/>
          </p:cNvSpPr>
          <p:nvPr>
            <p:ph type="dt" sz="half" idx="10"/>
          </p:nvPr>
        </p:nvSpPr>
        <p:spPr/>
        <p:txBody>
          <a:bodyPr/>
          <a:lstStyle/>
          <a:p>
            <a:fld id="{A27C471D-4ABC-3E46-BC63-5EE82A8C6DB6}" type="datetimeFigureOut">
              <a:rPr lang="en-US" smtClean="0"/>
              <a:pPr/>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54E33-E9DD-F043-A1F5-275A2CDA20F6}" type="slidenum">
              <a:rPr lang="en-US" smtClean="0"/>
              <a:pPr/>
              <a:t>‹#›</a:t>
            </a:fld>
            <a:endParaRPr lang="en-US"/>
          </a:p>
        </p:txBody>
      </p:sp>
      <p:pic>
        <p:nvPicPr>
          <p:cNvPr id="8" name="Picture 7" descr="shortRule.png"/>
          <p:cNvPicPr>
            <a:picLocks noChangeAspect="1"/>
          </p:cNvPicPr>
          <p:nvPr/>
        </p:nvPicPr>
        <p:blipFill>
          <a:blip r:embed="rId3"/>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4"/>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transition>
    <p:newsflash/>
    <p:sndAc>
      <p:stSnd>
        <p:snd r:embed="rId1" name="Warp Up"/>
      </p:stSnd>
    </p:sndAc>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GB"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GB" smtClean="0"/>
              <a:t>Click to edit Master text styles</a:t>
            </a:r>
          </a:p>
        </p:txBody>
      </p:sp>
      <p:sp>
        <p:nvSpPr>
          <p:cNvPr id="5" name="Date Placeholder 4"/>
          <p:cNvSpPr>
            <a:spLocks noGrp="1"/>
          </p:cNvSpPr>
          <p:nvPr>
            <p:ph type="dt" sz="half" idx="10"/>
          </p:nvPr>
        </p:nvSpPr>
        <p:spPr/>
        <p:txBody>
          <a:bodyPr/>
          <a:lstStyle/>
          <a:p>
            <a:fld id="{A27C471D-4ABC-3E46-BC63-5EE82A8C6DB6}" type="datetimeFigureOut">
              <a:rPr lang="en-US" smtClean="0"/>
              <a:pPr/>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54E33-E9DD-F043-A1F5-275A2CDA20F6}" type="slidenum">
              <a:rPr lang="en-US" smtClean="0"/>
              <a:pPr/>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transition>
    <p:newsflash/>
    <p:sndAc>
      <p:stSnd>
        <p:snd r:embed="rId1" name="Warp Up"/>
      </p:stSnd>
    </p:sndAc>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3"/>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4"/>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GB"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GB" smtClean="0"/>
              <a:t>Click to edit Master text styles</a:t>
            </a:r>
          </a:p>
        </p:txBody>
      </p:sp>
      <p:sp>
        <p:nvSpPr>
          <p:cNvPr id="5" name="Date Placeholder 4"/>
          <p:cNvSpPr>
            <a:spLocks noGrp="1"/>
          </p:cNvSpPr>
          <p:nvPr>
            <p:ph type="dt" sz="half" idx="10"/>
          </p:nvPr>
        </p:nvSpPr>
        <p:spPr/>
        <p:txBody>
          <a:bodyPr/>
          <a:lstStyle/>
          <a:p>
            <a:fld id="{A27C471D-4ABC-3E46-BC63-5EE82A8C6DB6}" type="datetimeFigureOut">
              <a:rPr lang="en-US" smtClean="0"/>
              <a:pPr/>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54E33-E9DD-F043-A1F5-275A2CDA20F6}" type="slidenum">
              <a:rPr lang="en-US" smtClean="0"/>
              <a:pPr/>
              <a:t>‹#›</a:t>
            </a:fld>
            <a:endParaRPr lang="en-US"/>
          </a:p>
        </p:txBody>
      </p:sp>
      <p:pic>
        <p:nvPicPr>
          <p:cNvPr id="8" name="Picture 7" descr="shortRule.png"/>
          <p:cNvPicPr>
            <a:picLocks noChangeAspect="1"/>
          </p:cNvPicPr>
          <p:nvPr/>
        </p:nvPicPr>
        <p:blipFill>
          <a:blip r:embed="rId5"/>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4"/>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transition>
    <p:newsflash/>
    <p:sndAc>
      <p:stSnd>
        <p:snd r:embed="rId1" name="Warp Up"/>
      </p:stSnd>
    </p:sndAc>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3"/>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GB" smtClean="0"/>
              <a:t>Click to edit Master text styles</a:t>
            </a:r>
          </a:p>
        </p:txBody>
      </p:sp>
      <p:sp>
        <p:nvSpPr>
          <p:cNvPr id="5" name="Date Placeholder 4"/>
          <p:cNvSpPr>
            <a:spLocks noGrp="1"/>
          </p:cNvSpPr>
          <p:nvPr>
            <p:ph type="dt" sz="half" idx="10"/>
          </p:nvPr>
        </p:nvSpPr>
        <p:spPr/>
        <p:txBody>
          <a:bodyPr/>
          <a:lstStyle/>
          <a:p>
            <a:fld id="{A27C471D-4ABC-3E46-BC63-5EE82A8C6DB6}" type="datetimeFigureOut">
              <a:rPr lang="en-US" smtClean="0"/>
              <a:pPr/>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54E33-E9DD-F043-A1F5-275A2CDA20F6}" type="slidenum">
              <a:rPr lang="en-US" smtClean="0"/>
              <a:pPr/>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GB" smtClean="0"/>
              <a:t>Click to edit Master title style</a:t>
            </a:r>
            <a:endParaRPr/>
          </a:p>
        </p:txBody>
      </p:sp>
    </p:spTree>
  </p:cSld>
  <p:clrMapOvr>
    <a:masterClrMapping/>
  </p:clrMapOvr>
  <p:transition>
    <p:newsflash/>
    <p:sndAc>
      <p:stSnd>
        <p:snd r:embed="rId1" name="Warp Up"/>
      </p:stSnd>
    </p:sndAc>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3"/>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GB" smtClean="0"/>
              <a:t>Click to edit Master text styles</a:t>
            </a:r>
          </a:p>
        </p:txBody>
      </p:sp>
      <p:sp>
        <p:nvSpPr>
          <p:cNvPr id="5" name="Date Placeholder 4"/>
          <p:cNvSpPr>
            <a:spLocks noGrp="1"/>
          </p:cNvSpPr>
          <p:nvPr>
            <p:ph type="dt" sz="half" idx="10"/>
          </p:nvPr>
        </p:nvSpPr>
        <p:spPr/>
        <p:txBody>
          <a:bodyPr/>
          <a:lstStyle/>
          <a:p>
            <a:fld id="{A27C471D-4ABC-3E46-BC63-5EE82A8C6DB6}" type="datetimeFigureOut">
              <a:rPr lang="en-US" smtClean="0"/>
              <a:pPr/>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54E33-E9DD-F043-A1F5-275A2CDA20F6}" type="slidenum">
              <a:rPr lang="en-US" smtClean="0"/>
              <a:pPr/>
              <a:t>‹#›</a:t>
            </a:fld>
            <a:endParaRPr lang="en-US"/>
          </a:p>
        </p:txBody>
      </p:sp>
      <p:pic>
        <p:nvPicPr>
          <p:cNvPr id="15" name="Picture 14" descr="parAvion.png"/>
          <p:cNvPicPr>
            <a:picLocks noChangeAspect="1"/>
          </p:cNvPicPr>
          <p:nvPr/>
        </p:nvPicPr>
        <p:blipFill>
          <a:blip r:embed="rId4"/>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5"/>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5"/>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GB" smtClean="0"/>
              <a:t>Click to edit Master title style</a:t>
            </a:r>
            <a:endParaRPr/>
          </a:p>
        </p:txBody>
      </p:sp>
    </p:spTree>
  </p:cSld>
  <p:clrMapOvr>
    <a:masterClrMapping/>
  </p:clrMapOvr>
  <p:transition>
    <p:newsflash/>
    <p:sndAc>
      <p:stSnd>
        <p:snd r:embed="rId1" name="Warp Up"/>
      </p:stSnd>
    </p:sndAc>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A27C471D-4ABC-3E46-BC63-5EE82A8C6DB6}" type="datetimeFigureOut">
              <a:rPr lang="en-US" smtClean="0"/>
              <a:pPr/>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54E33-E9DD-F043-A1F5-275A2CDA20F6}" type="slidenum">
              <a:rPr lang="en-US" smtClean="0"/>
              <a:pPr/>
              <a:t>‹#›</a:t>
            </a:fld>
            <a:endParaRPr lang="en-US"/>
          </a:p>
        </p:txBody>
      </p:sp>
      <p:pic>
        <p:nvPicPr>
          <p:cNvPr id="7" name="Picture 6" descr="standardRule.png"/>
          <p:cNvPicPr>
            <a:picLocks noChangeAspect="1"/>
          </p:cNvPicPr>
          <p:nvPr/>
        </p:nvPicPr>
        <p:blipFill>
          <a:blip r:embed="rId3"/>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transition>
    <p:newsflash/>
    <p:sndAc>
      <p:stSnd>
        <p:snd r:embed="rId1" name="Warp Up"/>
      </p:stSnd>
    </p:sndAc>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GB"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A27C471D-4ABC-3E46-BC63-5EE82A8C6DB6}" type="datetimeFigureOut">
              <a:rPr lang="en-US" smtClean="0"/>
              <a:pPr/>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54E33-E9DD-F043-A1F5-275A2CDA20F6}" type="slidenum">
              <a:rPr lang="en-US" smtClean="0"/>
              <a:pPr/>
              <a:t>‹#›</a:t>
            </a:fld>
            <a:endParaRPr lang="en-US"/>
          </a:p>
        </p:txBody>
      </p:sp>
      <p:pic>
        <p:nvPicPr>
          <p:cNvPr id="7" name="Picture 6" descr="verticalRule.png"/>
          <p:cNvPicPr>
            <a:picLocks noChangeAspect="1"/>
          </p:cNvPicPr>
          <p:nvPr/>
        </p:nvPicPr>
        <p:blipFill>
          <a:blip r:embed="rId3"/>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transition>
    <p:newsflash/>
    <p:sndAc>
      <p:stSnd>
        <p:snd r:embed="rId1" name="Warp Up"/>
      </p:stSnd>
    </p:sndAc>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10"/>
          </p:nvPr>
        </p:nvSpPr>
        <p:spPr/>
        <p:txBody>
          <a:bodyPr/>
          <a:lstStyle/>
          <a:p>
            <a:fld id="{A27C471D-4ABC-3E46-BC63-5EE82A8C6DB6}" type="datetimeFigureOut">
              <a:rPr lang="en-US" smtClean="0"/>
              <a:pPr/>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54E33-E9DD-F043-A1F5-275A2CDA20F6}" type="slidenum">
              <a:rPr lang="en-US" smtClean="0"/>
              <a:pPr/>
              <a:t>‹#›</a:t>
            </a:fld>
            <a:endParaRPr lang="en-US"/>
          </a:p>
        </p:txBody>
      </p:sp>
      <p:pic>
        <p:nvPicPr>
          <p:cNvPr id="8" name="Picture 7" descr="standardRule.png"/>
          <p:cNvPicPr>
            <a:picLocks noChangeAspect="1"/>
          </p:cNvPicPr>
          <p:nvPr/>
        </p:nvPicPr>
        <p:blipFill>
          <a:blip r:embed="rId3"/>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transition>
    <p:newsflash/>
    <p:sndAc>
      <p:stSnd>
        <p:snd r:embed="rId1" name="Warp Up"/>
      </p:stSnd>
    </p:sndAc>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GB"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p:txBody>
          <a:bodyPr/>
          <a:lstStyle/>
          <a:p>
            <a:fld id="{A27C471D-4ABC-3E46-BC63-5EE82A8C6DB6}" type="datetimeFigureOut">
              <a:rPr lang="en-US" smtClean="0"/>
              <a:pPr/>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54E33-E9DD-F043-A1F5-275A2CDA20F6}" type="slidenum">
              <a:rPr lang="en-US" smtClean="0"/>
              <a:pPr/>
              <a:t>‹#›</a:t>
            </a:fld>
            <a:endParaRPr lang="en-US"/>
          </a:p>
        </p:txBody>
      </p:sp>
      <p:pic>
        <p:nvPicPr>
          <p:cNvPr id="9" name="Picture 8" descr="standardRule.png"/>
          <p:cNvPicPr>
            <a:picLocks noChangeAspect="1"/>
          </p:cNvPicPr>
          <p:nvPr/>
        </p:nvPicPr>
        <p:blipFill>
          <a:blip r:embed="rId4"/>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5"/>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5"/>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pic>
        <p:nvPicPr>
          <p:cNvPr id="14" name="Picture 13" descr="pictureStamp-Frame.png"/>
          <p:cNvPicPr>
            <a:picLocks noChangeAspect="1"/>
          </p:cNvPicPr>
          <p:nvPr/>
        </p:nvPicPr>
        <p:blipFill>
          <a:blip r:embed="rId5"/>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Click icon to add picture</a:t>
            </a:r>
            <a:endParaRPr/>
          </a:p>
        </p:txBody>
      </p:sp>
    </p:spTree>
  </p:cSld>
  <p:clrMapOvr>
    <a:masterClrMapping/>
  </p:clrMapOvr>
  <p:transition>
    <p:newsflash/>
    <p:sndAc>
      <p:stSnd>
        <p:snd r:embed="rId1" name="Warp Up"/>
      </p:stSnd>
    </p:sndAc>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GB"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F85648D-267C-4F54-90B5-C36298A60516}" type="datetimeFigureOut">
              <a:rPr lang="en-US" smtClean="0"/>
              <a:pPr/>
              <a:t>1/27/11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2B71-8991-4516-A01E-F1A9ACD28BDC}"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transition>
    <p:newsflash/>
    <p:sndAc>
      <p:stSnd>
        <p:snd r:embed="rId1" name="Warp Up"/>
      </p:stSnd>
    </p:sndAc>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GB"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Date Placeholder 4"/>
          <p:cNvSpPr>
            <a:spLocks noGrp="1"/>
          </p:cNvSpPr>
          <p:nvPr>
            <p:ph type="dt" sz="half" idx="10"/>
          </p:nvPr>
        </p:nvSpPr>
        <p:spPr/>
        <p:txBody>
          <a:bodyPr/>
          <a:lstStyle/>
          <a:p>
            <a:fld id="{A27C471D-4ABC-3E46-BC63-5EE82A8C6DB6}" type="datetimeFigureOut">
              <a:rPr lang="en-US" smtClean="0"/>
              <a:pPr/>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54E33-E9DD-F043-A1F5-275A2CDA20F6}" type="slidenum">
              <a:rPr lang="en-US" smtClean="0"/>
              <a:pPr/>
              <a:t>‹#›</a:t>
            </a:fld>
            <a:endParaRPr lang="en-US"/>
          </a:p>
        </p:txBody>
      </p:sp>
      <p:pic>
        <p:nvPicPr>
          <p:cNvPr id="9" name="Picture 8" descr="standardRule.png"/>
          <p:cNvPicPr>
            <a:picLocks noChangeAspect="1"/>
          </p:cNvPicPr>
          <p:nvPr/>
        </p:nvPicPr>
        <p:blipFill>
          <a:blip r:embed="rId3"/>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transition>
    <p:newsflash/>
    <p:sndAc>
      <p:stSnd>
        <p:snd r:embed="rId1" name="Warp Up"/>
      </p:stSnd>
    </p:sndAc>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7" name="Date Placeholder 6"/>
          <p:cNvSpPr>
            <a:spLocks noGrp="1"/>
          </p:cNvSpPr>
          <p:nvPr>
            <p:ph type="dt" sz="half" idx="10"/>
          </p:nvPr>
        </p:nvSpPr>
        <p:spPr/>
        <p:txBody>
          <a:bodyPr/>
          <a:lstStyle/>
          <a:p>
            <a:fld id="{A27C471D-4ABC-3E46-BC63-5EE82A8C6DB6}" type="datetimeFigureOut">
              <a:rPr lang="en-US" smtClean="0"/>
              <a:pPr/>
              <a:t>1/27/11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654E33-E9DD-F043-A1F5-275A2CDA20F6}" type="slidenum">
              <a:rPr lang="en-US" smtClean="0"/>
              <a:pPr/>
              <a:t>‹#›</a:t>
            </a:fld>
            <a:endParaRPr lang="en-US"/>
          </a:p>
        </p:txBody>
      </p:sp>
      <p:pic>
        <p:nvPicPr>
          <p:cNvPr id="11" name="Picture 10" descr="standardRule.png"/>
          <p:cNvPicPr>
            <a:picLocks noChangeAspect="1"/>
          </p:cNvPicPr>
          <p:nvPr/>
        </p:nvPicPr>
        <p:blipFill>
          <a:blip r:embed="rId3"/>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transition>
    <p:newsflash/>
    <p:sndAc>
      <p:stSnd>
        <p:snd r:embed="rId1" name="Warp Up"/>
      </p:stSnd>
    </p:sndAc>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A27C471D-4ABC-3E46-BC63-5EE82A8C6DB6}" type="datetimeFigureOut">
              <a:rPr lang="en-US" smtClean="0"/>
              <a:pPr/>
              <a:t>1/27/11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654E33-E9DD-F043-A1F5-275A2CDA20F6}" type="slidenum">
              <a:rPr lang="en-US" smtClean="0"/>
              <a:pPr/>
              <a:t>‹#›</a:t>
            </a:fld>
            <a:endParaRPr lang="en-US"/>
          </a:p>
        </p:txBody>
      </p:sp>
    </p:spTree>
  </p:cSld>
  <p:clrMapOvr>
    <a:masterClrMapping/>
  </p:clrMapOvr>
  <p:transition>
    <p:newsflash/>
    <p:sndAc>
      <p:stSnd>
        <p:snd r:embed="rId1" name="Warp Up"/>
      </p:stSnd>
    </p:sndAc>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7C471D-4ABC-3E46-BC63-5EE82A8C6DB6}" type="datetimeFigureOut">
              <a:rPr lang="en-US" smtClean="0"/>
              <a:pPr/>
              <a:t>1/27/11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654E33-E9DD-F043-A1F5-275A2CDA20F6}" type="slidenum">
              <a:rPr lang="en-US" smtClean="0"/>
              <a:pPr/>
              <a:t>‹#›</a:t>
            </a:fld>
            <a:endParaRPr lang="en-US"/>
          </a:p>
        </p:txBody>
      </p:sp>
    </p:spTree>
  </p:cSld>
  <p:clrMapOvr>
    <a:masterClrMapping/>
  </p:clrMapOvr>
  <p:transition>
    <p:newsflash/>
    <p:sndAc>
      <p:stSnd>
        <p:snd r:embed="rId1" name="Warp Up"/>
      </p:stSnd>
    </p:sndAc>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27C471D-4ABC-3E46-BC63-5EE82A8C6DB6}" type="datetimeFigureOut">
              <a:rPr lang="en-US" smtClean="0"/>
              <a:pPr/>
              <a:t>1/27/11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54E33-E9DD-F043-A1F5-275A2CDA20F6}" type="slidenum">
              <a:rPr lang="en-US" smtClean="0"/>
              <a:pPr/>
              <a:t>‹#›</a:t>
            </a:fld>
            <a:endParaRPr lang="en-US"/>
          </a:p>
        </p:txBody>
      </p:sp>
      <p:pic>
        <p:nvPicPr>
          <p:cNvPr id="9" name="Picture 8" descr="shortRule.png"/>
          <p:cNvPicPr>
            <a:picLocks noChangeAspect="1"/>
          </p:cNvPicPr>
          <p:nvPr/>
        </p:nvPicPr>
        <p:blipFill>
          <a:blip r:embed="rId3"/>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transition>
    <p:newsflash/>
    <p:sndAc>
      <p:stSnd>
        <p:snd r:embed="rId1" name="Warp Up"/>
      </p:stSnd>
    </p:sndAc>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audio" Target="../media/audio1.bin"/><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accent5">
                <a:lumMod val="50000"/>
              </a:schemeClr>
            </a:gs>
            <a:gs pos="100000">
              <a:schemeClr val="accent5">
                <a:lumMod val="50000"/>
              </a:schemeClr>
            </a:gs>
            <a:gs pos="51000">
              <a:schemeClr val="accent5">
                <a:lumMod val="75000"/>
              </a:schemeClr>
            </a:gs>
            <a:gs pos="25000">
              <a:srgbClr val="5B8143"/>
            </a:gs>
            <a:gs pos="78000">
              <a:srgbClr val="5B8143"/>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9"/>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A27C471D-4ABC-3E46-BC63-5EE82A8C6DB6}" type="datetimeFigureOut">
              <a:rPr lang="en-US" smtClean="0"/>
              <a:pPr/>
              <a:t>1/27/11</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B9654E33-E9DD-F043-A1F5-275A2CDA20F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 id="2147483947" r:id="rId12"/>
    <p:sldLayoutId id="2147483948" r:id="rId13"/>
    <p:sldLayoutId id="2147483949" r:id="rId14"/>
    <p:sldLayoutId id="2147483950" r:id="rId15"/>
    <p:sldLayoutId id="2147483951" r:id="rId16"/>
  </p:sldLayoutIdLst>
  <p:transition>
    <p:newsflash/>
    <p:sndAc>
      <p:stSnd>
        <p:snd r:embed="rId18" name="Warp Up"/>
      </p:stSnd>
    </p:sndAc>
  </p:transition>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3.xml"/><Relationship Id="rId2" Type="http://schemas.openxmlformats.org/officeDocument/2006/relationships/audio" Target="../media/audio1.bin"/></Relationships>
</file>

<file path=ppt/slides/_rels/slide2.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audio" Target="../media/audio1.bin"/><Relationship Id="rId3"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9.xml"/><Relationship Id="rId2" Type="http://schemas.openxmlformats.org/officeDocument/2006/relationships/audio" Target="../media/audio1.bin"/></Relationships>
</file>

<file path=ppt/slides/_rels/slide6.xml.rels><?xml version="1.0" encoding="UTF-8" standalone="yes"?>
<Relationships xmlns="http://schemas.openxmlformats.org/package/2006/relationships"><Relationship Id="rId3" Type="http://schemas.openxmlformats.org/officeDocument/2006/relationships/hyperlink" Target="http://library.thinkquest.org/C004978F/yeti.htm" TargetMode="External"/><Relationship Id="rId4" Type="http://schemas.openxmlformats.org/officeDocument/2006/relationships/hyperlink" Target="http://www.abominablesnowman.co.uk/" TargetMode="External"/><Relationship Id="rId5" Type="http://schemas.openxmlformats.org/officeDocument/2006/relationships/hyperlink" Target="http://www.pantheon.org/articles/y/yeti.html" TargetMode="External"/><Relationship Id="rId6" Type="http://schemas.openxmlformats.org/officeDocument/2006/relationships/hyperlink" Target="http://occultopedia.com/y/yeti.htm" TargetMode="External"/><Relationship Id="rId7" Type="http://schemas.openxmlformats.org/officeDocument/2006/relationships/hyperlink" Target="http://cryptozoo.monstrous.com/the_yeti/etymology_and_names.htm" TargetMode="External"/><Relationship Id="rId8" Type="http://schemas.openxmlformats.org/officeDocument/2006/relationships/hyperlink" Target="http://www.unmuseum.org/yeti.htm" TargetMode="External"/><Relationship Id="rId9" Type="http://schemas.openxmlformats.org/officeDocument/2006/relationships/image" Target="../media/image22.png"/><Relationship Id="rId1" Type="http://schemas.openxmlformats.org/officeDocument/2006/relationships/slideLayout" Target="../slideLayouts/slideLayout15.xml"/><Relationship Id="rId2" Type="http://schemas.openxmlformats.org/officeDocument/2006/relationships/audio" Target="../media/audio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audio" Target="../media/audio1.bin"/><Relationship Id="rId3"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7000" dirty="0" smtClean="0">
                <a:latin typeface="Bickham Script Pro Regular"/>
                <a:cs typeface="Bickham Script Pro Regular"/>
              </a:rPr>
              <a:t>The Yeti Myth</a:t>
            </a:r>
            <a:endParaRPr lang="en-US" sz="7000" dirty="0">
              <a:latin typeface="Bickham Script Pro Regular"/>
              <a:cs typeface="Bickham Script Pro Regular"/>
            </a:endParaRPr>
          </a:p>
        </p:txBody>
      </p:sp>
      <p:sp>
        <p:nvSpPr>
          <p:cNvPr id="3" name="Subtitle 2"/>
          <p:cNvSpPr>
            <a:spLocks noGrp="1"/>
          </p:cNvSpPr>
          <p:nvPr>
            <p:ph type="subTitle" idx="1"/>
          </p:nvPr>
        </p:nvSpPr>
        <p:spPr/>
        <p:txBody>
          <a:bodyPr>
            <a:noAutofit/>
          </a:bodyPr>
          <a:lstStyle/>
          <a:p>
            <a:r>
              <a:rPr lang="en-US" sz="5000" dirty="0" smtClean="0">
                <a:solidFill>
                  <a:schemeClr val="bg1"/>
                </a:solidFill>
                <a:latin typeface="Bickham Script Pro Regular"/>
                <a:cs typeface="Bickham Script Pro Regular"/>
              </a:rPr>
              <a:t>By Lilia and Valeria</a:t>
            </a:r>
            <a:endParaRPr lang="en-US" sz="5000" dirty="0">
              <a:solidFill>
                <a:schemeClr val="bg1"/>
              </a:solidFill>
              <a:latin typeface="Bickham Script Pro Regular"/>
              <a:cs typeface="Bickham Script Pro Regular"/>
            </a:endParaRPr>
          </a:p>
        </p:txBody>
      </p:sp>
      <p:pic>
        <p:nvPicPr>
          <p:cNvPr id="10" name="Picture Placeholder 9" descr="postcard1"/>
          <p:cNvPicPr>
            <a:picLocks noGrp="1" noChangeAspect="1"/>
          </p:cNvPicPr>
          <p:nvPr>
            <p:ph type="pic" idx="14"/>
          </p:nvPr>
        </p:nvPicPr>
        <p:blipFill>
          <a:blip r:embed="rId3"/>
          <a:srcRect t="-16837" b="-16837"/>
          <a:stretch>
            <a:fillRect/>
          </a:stretch>
        </p:blipFill>
        <p:spPr/>
      </p:pic>
      <p:pic>
        <p:nvPicPr>
          <p:cNvPr id="12" name="Picture Placeholder 11" descr="postcard 3"/>
          <p:cNvPicPr>
            <a:picLocks noGrp="1" noChangeAspect="1"/>
          </p:cNvPicPr>
          <p:nvPr>
            <p:ph type="pic" idx="15"/>
          </p:nvPr>
        </p:nvPicPr>
        <p:blipFill>
          <a:blip r:embed="rId4"/>
          <a:srcRect t="-39575" b="-39575"/>
          <a:stretch>
            <a:fillRect/>
          </a:stretch>
        </p:blipFill>
        <p:spPr/>
      </p:pic>
      <p:pic>
        <p:nvPicPr>
          <p:cNvPr id="14" name="Picture Placeholder 13" descr="postcard 3"/>
          <p:cNvPicPr>
            <a:picLocks noGrp="1" noChangeAspect="1"/>
          </p:cNvPicPr>
          <p:nvPr>
            <p:ph type="pic" idx="17"/>
          </p:nvPr>
        </p:nvPicPr>
        <p:blipFill>
          <a:blip r:embed="rId5"/>
          <a:srcRect l="-8618" r="-8618"/>
          <a:stretch>
            <a:fillRect/>
          </a:stretch>
        </p:blipFill>
        <p:spPr/>
      </p:pic>
    </p:spTree>
  </p:cSld>
  <p:clrMapOvr>
    <a:masterClrMapping/>
  </p:clrMapOvr>
  <p:transition>
    <p:newsflash/>
    <p:sndAc>
      <p:stSnd>
        <p:snd r:embed="rId2" name="Warp Up"/>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alphaModFix/>
          </a:blip>
          <a:stretch>
            <a:fillRect/>
          </a:stretch>
        </p:blipFill>
        <p:spPr>
          <a:xfrm>
            <a:off x="228600" y="274638"/>
            <a:ext cx="2182896" cy="1630362"/>
          </a:xfrm>
          <a:prstGeom prst="rect">
            <a:avLst/>
          </a:prstGeom>
        </p:spPr>
      </p:pic>
      <p:sp>
        <p:nvSpPr>
          <p:cNvPr id="2" name="Title 1"/>
          <p:cNvSpPr>
            <a:spLocks noGrp="1"/>
          </p:cNvSpPr>
          <p:nvPr>
            <p:ph type="title"/>
          </p:nvPr>
        </p:nvSpPr>
        <p:spPr/>
        <p:txBody>
          <a:bodyPr>
            <a:normAutofit fontScale="90000"/>
          </a:bodyPr>
          <a:lstStyle/>
          <a:p>
            <a:r>
              <a:rPr lang="en-US" sz="7778" dirty="0" smtClean="0">
                <a:latin typeface="Bickham Script Pro Regular"/>
                <a:cs typeface="Bickham Script Pro Regular"/>
              </a:rPr>
              <a:t>The Yeti Facts</a:t>
            </a:r>
            <a:r>
              <a:rPr lang="en-US" dirty="0" smtClean="0"/>
              <a:t/>
            </a:r>
            <a:br>
              <a:rPr lang="en-US" dirty="0" smtClean="0"/>
            </a:br>
            <a:endParaRPr lang="en-US" dirty="0"/>
          </a:p>
        </p:txBody>
      </p:sp>
      <p:sp>
        <p:nvSpPr>
          <p:cNvPr id="3" name="Content Placeholder 2"/>
          <p:cNvSpPr>
            <a:spLocks noGrp="1"/>
          </p:cNvSpPr>
          <p:nvPr>
            <p:ph idx="1"/>
          </p:nvPr>
        </p:nvSpPr>
        <p:spPr>
          <a:xfrm>
            <a:off x="571500" y="1905000"/>
            <a:ext cx="8001000" cy="4800600"/>
          </a:xfrm>
        </p:spPr>
        <p:txBody>
          <a:bodyPr>
            <a:noAutofit/>
          </a:bodyPr>
          <a:lstStyle/>
          <a:p>
            <a:pPr>
              <a:buSzPct val="100000"/>
              <a:buFont typeface="Wingdings" charset="2"/>
              <a:buChar char=""/>
            </a:pPr>
            <a:r>
              <a:rPr lang="en-US" sz="2200" dirty="0" smtClean="0"/>
              <a:t>The Yeti is the Asia’s version of the Big Foot or Sasquatch. It is said to be a species but apparently doesn’t reproduce very much. </a:t>
            </a:r>
          </a:p>
          <a:p>
            <a:pPr>
              <a:buSzPct val="100000"/>
              <a:buFont typeface="Wingdings" charset="2"/>
              <a:buChar char=""/>
            </a:pPr>
            <a:r>
              <a:rPr lang="en-US" sz="2200" dirty="0" smtClean="0"/>
              <a:t>Many people say that the Yeti is and isn’t real. This is sometimes because the Yeti is a myth upon a myth. </a:t>
            </a:r>
          </a:p>
          <a:p>
            <a:pPr>
              <a:buSzPct val="100000"/>
              <a:buFont typeface="Wingdings" charset="2"/>
              <a:buChar char=""/>
            </a:pPr>
            <a:r>
              <a:rPr lang="en-US" sz="2200" dirty="0" smtClean="0"/>
              <a:t>Shangri La is said to be an ancient myth of a perfect utopian civilization in a mountain in the Himalayan mountain range. The Yeti is said to guard Shangri La from outsiders.</a:t>
            </a:r>
          </a:p>
          <a:p>
            <a:pPr>
              <a:buSzPct val="100000"/>
              <a:buFont typeface="Wingdings" charset="2"/>
              <a:buChar char=""/>
            </a:pPr>
            <a:r>
              <a:rPr lang="en-US" sz="2200" dirty="0" smtClean="0"/>
              <a:t>There is a very high chance that the Yeti species is real because of all the species of animals yet to be found, but until then, its only a myth.</a:t>
            </a:r>
          </a:p>
        </p:txBody>
      </p:sp>
      <p:pic>
        <p:nvPicPr>
          <p:cNvPr id="5" name="Picture 4"/>
          <p:cNvPicPr>
            <a:picLocks noChangeAspect="1"/>
          </p:cNvPicPr>
          <p:nvPr/>
        </p:nvPicPr>
        <p:blipFill>
          <a:blip r:embed="rId5"/>
          <a:stretch>
            <a:fillRect/>
          </a:stretch>
        </p:blipFill>
        <p:spPr>
          <a:xfrm>
            <a:off x="6705600" y="274638"/>
            <a:ext cx="2170737" cy="1630362"/>
          </a:xfrm>
          <a:prstGeom prst="rect">
            <a:avLst/>
          </a:prstGeom>
        </p:spPr>
      </p:pic>
    </p:spTree>
  </p:cSld>
  <p:clrMapOvr>
    <a:masterClrMapping/>
  </p:clrMapOvr>
  <p:transition>
    <p:newsflash/>
    <p:sndAc>
      <p:stSnd>
        <p:snd r:embed="rId3" name="Warp Up"/>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000" dirty="0" smtClean="0">
                <a:latin typeface="Bickham Script Pro Regular"/>
                <a:cs typeface="Bickham Script Pro Regular"/>
              </a:rPr>
              <a:t>Credible Photos</a:t>
            </a:r>
            <a:endParaRPr lang="en-US" sz="7000" dirty="0">
              <a:latin typeface="Bickham Script Pro Regular"/>
              <a:cs typeface="Bickham Script Pro Regular"/>
            </a:endParaRPr>
          </a:p>
        </p:txBody>
      </p:sp>
      <p:grpSp>
        <p:nvGrpSpPr>
          <p:cNvPr id="9" name="Group 8"/>
          <p:cNvGrpSpPr/>
          <p:nvPr/>
        </p:nvGrpSpPr>
        <p:grpSpPr>
          <a:xfrm>
            <a:off x="1752600" y="1805368"/>
            <a:ext cx="6110019" cy="4648200"/>
            <a:chOff x="1752600" y="1805368"/>
            <a:chExt cx="6110019" cy="4648200"/>
          </a:xfrm>
        </p:grpSpPr>
        <p:grpSp>
          <p:nvGrpSpPr>
            <p:cNvPr id="7" name="Group 6"/>
            <p:cNvGrpSpPr/>
            <p:nvPr/>
          </p:nvGrpSpPr>
          <p:grpSpPr>
            <a:xfrm>
              <a:off x="1752600" y="1805368"/>
              <a:ext cx="6110019" cy="4648200"/>
              <a:chOff x="1635789" y="2168266"/>
              <a:chExt cx="8639757" cy="3778768"/>
            </a:xfrm>
          </p:grpSpPr>
          <p:pic>
            <p:nvPicPr>
              <p:cNvPr id="6" name="Picture 5"/>
              <p:cNvPicPr>
                <a:picLocks noChangeAspect="1"/>
              </p:cNvPicPr>
              <p:nvPr/>
            </p:nvPicPr>
            <p:blipFill>
              <a:blip r:embed="rId3"/>
              <a:stretch>
                <a:fillRect/>
              </a:stretch>
            </p:blipFill>
            <p:spPr>
              <a:xfrm>
                <a:off x="1635789" y="2168266"/>
                <a:ext cx="4319878" cy="3778768"/>
              </a:xfrm>
              <a:prstGeom prst="rect">
                <a:avLst/>
              </a:prstGeom>
            </p:spPr>
          </p:pic>
          <p:pic>
            <p:nvPicPr>
              <p:cNvPr id="4" name="Picture 3"/>
              <p:cNvPicPr>
                <a:picLocks noChangeAspect="1"/>
              </p:cNvPicPr>
              <p:nvPr/>
            </p:nvPicPr>
            <p:blipFill>
              <a:blip r:embed="rId4"/>
              <a:stretch>
                <a:fillRect/>
              </a:stretch>
            </p:blipFill>
            <p:spPr>
              <a:xfrm>
                <a:off x="5955668" y="2168266"/>
                <a:ext cx="4319878" cy="1870335"/>
              </a:xfrm>
              <a:prstGeom prst="rect">
                <a:avLst/>
              </a:prstGeom>
            </p:spPr>
          </p:pic>
          <p:pic>
            <p:nvPicPr>
              <p:cNvPr id="5" name="Picture 4"/>
              <p:cNvPicPr>
                <a:picLocks noChangeAspect="1"/>
              </p:cNvPicPr>
              <p:nvPr/>
            </p:nvPicPr>
            <p:blipFill>
              <a:blip r:embed="rId5"/>
              <a:stretch>
                <a:fillRect/>
              </a:stretch>
            </p:blipFill>
            <p:spPr>
              <a:xfrm>
                <a:off x="1635790" y="4038601"/>
                <a:ext cx="4319878" cy="1908433"/>
              </a:xfrm>
              <a:prstGeom prst="rect">
                <a:avLst/>
              </a:prstGeom>
            </p:spPr>
          </p:pic>
        </p:grpSp>
        <p:pic>
          <p:nvPicPr>
            <p:cNvPr id="8" name="Picture 7"/>
            <p:cNvPicPr>
              <a:picLocks noChangeAspect="1"/>
            </p:cNvPicPr>
            <p:nvPr/>
          </p:nvPicPr>
          <p:blipFill>
            <a:blip r:embed="rId6"/>
            <a:stretch>
              <a:fillRect/>
            </a:stretch>
          </p:blipFill>
          <p:spPr>
            <a:xfrm>
              <a:off x="4807610" y="4106036"/>
              <a:ext cx="3055009" cy="2347532"/>
            </a:xfrm>
            <a:prstGeom prst="rect">
              <a:avLst/>
            </a:prstGeom>
          </p:spPr>
        </p:pic>
      </p:grpSp>
    </p:spTree>
  </p:cSld>
  <p:clrMapOvr>
    <a:masterClrMapping/>
  </p:clrMapOvr>
  <p:transition>
    <p:newsflash/>
    <p:sndAc>
      <p:stSnd>
        <p:snd r:embed="rId2" name="Warp Up"/>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500" dirty="0" smtClean="0">
                <a:latin typeface="Bickham Script Pro Regular"/>
                <a:cs typeface="Bickham Script Pro Regular"/>
              </a:rPr>
              <a:t>The First Credible Sighting of the Yeti</a:t>
            </a:r>
            <a:endParaRPr lang="en-US" sz="5500" dirty="0">
              <a:latin typeface="Bickham Script Pro Regular"/>
              <a:cs typeface="Bickham Script Pro Regular"/>
            </a:endParaRPr>
          </a:p>
        </p:txBody>
      </p:sp>
      <p:sp>
        <p:nvSpPr>
          <p:cNvPr id="3" name="Content Placeholder 2"/>
          <p:cNvSpPr>
            <a:spLocks noGrp="1"/>
          </p:cNvSpPr>
          <p:nvPr>
            <p:ph type="body" sz="half" idx="2"/>
          </p:nvPr>
        </p:nvSpPr>
        <p:spPr/>
        <p:txBody>
          <a:bodyPr>
            <a:normAutofit/>
          </a:bodyPr>
          <a:lstStyle/>
          <a:p>
            <a:r>
              <a:rPr lang="en-US" sz="2000" dirty="0" smtClean="0"/>
              <a:t>A man named Tombazi N. A. saw a large dark figure in the distance. He was a Greek photographer and found a set of fifteen footprints which he later lost because the trail was covered in thick underbrush. This took place in 1925 and is known as the first credible sighting of the Yeti.</a:t>
            </a:r>
            <a:endParaRPr lang="en-US" sz="2000" dirty="0"/>
          </a:p>
        </p:txBody>
      </p:sp>
      <p:pic>
        <p:nvPicPr>
          <p:cNvPr id="5" name="Picture Placeholder 4" descr="Tombazi N. A."/>
          <p:cNvPicPr>
            <a:picLocks noGrp="1" noChangeAspect="1"/>
          </p:cNvPicPr>
          <p:nvPr>
            <p:ph type="pic" idx="1"/>
          </p:nvPr>
        </p:nvPicPr>
        <p:blipFill>
          <a:blip r:embed="rId3"/>
          <a:srcRect t="-37794" b="-37794"/>
          <a:stretch>
            <a:fillRect/>
          </a:stretch>
        </p:blipFill>
        <p:spPr/>
      </p:pic>
    </p:spTree>
  </p:cSld>
  <p:clrMapOvr>
    <a:masterClrMapping/>
  </p:clrMapOvr>
  <p:transition>
    <p:newsflash/>
    <p:sndAc>
      <p:stSnd>
        <p:snd r:embed="rId2" name="Warp Up"/>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 name="Title 73"/>
          <p:cNvSpPr>
            <a:spLocks noGrp="1"/>
          </p:cNvSpPr>
          <p:nvPr>
            <p:ph type="title"/>
          </p:nvPr>
        </p:nvSpPr>
        <p:spPr>
          <a:xfrm>
            <a:off x="596153" y="430306"/>
            <a:ext cx="3749040" cy="1721223"/>
          </a:xfrm>
        </p:spPr>
        <p:txBody>
          <a:bodyPr/>
          <a:lstStyle/>
          <a:p>
            <a:r>
              <a:rPr lang="en-US" sz="6000" dirty="0" smtClean="0">
                <a:latin typeface="Bickham Script Pro Regular"/>
                <a:cs typeface="Bickham Script Pro Regular"/>
              </a:rPr>
              <a:t>Theories About The Yeti</a:t>
            </a:r>
            <a:endParaRPr lang="en-US" sz="6000" dirty="0">
              <a:latin typeface="Bickham Script Pro Regular"/>
              <a:cs typeface="Bickham Script Pro Regular"/>
            </a:endParaRPr>
          </a:p>
        </p:txBody>
      </p:sp>
      <p:sp>
        <p:nvSpPr>
          <p:cNvPr id="75" name="Content Placeholder 74"/>
          <p:cNvSpPr>
            <a:spLocks noGrp="1"/>
          </p:cNvSpPr>
          <p:nvPr>
            <p:ph idx="1"/>
          </p:nvPr>
        </p:nvSpPr>
        <p:spPr>
          <a:xfrm>
            <a:off x="4827494" y="430306"/>
            <a:ext cx="3749040" cy="6122894"/>
          </a:xfrm>
        </p:spPr>
        <p:txBody>
          <a:bodyPr>
            <a:normAutofit/>
          </a:bodyPr>
          <a:lstStyle/>
          <a:p>
            <a:pPr>
              <a:buFont typeface="Wingdings" charset="2"/>
              <a:buChar char=""/>
            </a:pPr>
            <a:r>
              <a:rPr lang="en-US" sz="1800" dirty="0" smtClean="0"/>
              <a:t>Many people/scientists are baffled by the possibility that the Yeti could be a species and not just a monster. This is very possible though because many animals have not been discovered.</a:t>
            </a:r>
          </a:p>
        </p:txBody>
      </p:sp>
      <p:sp>
        <p:nvSpPr>
          <p:cNvPr id="76" name="Text Placeholder 75"/>
          <p:cNvSpPr>
            <a:spLocks noGrp="1"/>
          </p:cNvSpPr>
          <p:nvPr>
            <p:ph type="body" sz="half" idx="2"/>
          </p:nvPr>
        </p:nvSpPr>
        <p:spPr>
          <a:xfrm>
            <a:off x="304800" y="2554940"/>
            <a:ext cx="3749040" cy="3998260"/>
          </a:xfrm>
        </p:spPr>
        <p:txBody>
          <a:bodyPr>
            <a:normAutofit/>
          </a:bodyPr>
          <a:lstStyle/>
          <a:p>
            <a:pPr algn="l">
              <a:buFont typeface="Wingdings" charset="2"/>
              <a:buChar char=""/>
            </a:pPr>
            <a:r>
              <a:rPr lang="en-US" dirty="0" smtClean="0"/>
              <a:t> One of the theories about the Yeti is that the footprints found could be a Red Bear or Languor Monkey. This theory is most likely false because both animals walk on all four feet</a:t>
            </a:r>
            <a:r>
              <a:rPr lang="en-US" dirty="0" smtClean="0"/>
              <a:t>. </a:t>
            </a:r>
          </a:p>
          <a:p>
            <a:pPr algn="l">
              <a:buFont typeface="Wingdings" charset="2"/>
              <a:buChar char=""/>
            </a:pPr>
            <a:r>
              <a:rPr lang="en-US" dirty="0" smtClean="0"/>
              <a:t> The </a:t>
            </a:r>
            <a:r>
              <a:rPr lang="en-US" dirty="0" smtClean="0"/>
              <a:t>Yeti’s home </a:t>
            </a:r>
            <a:r>
              <a:rPr lang="en-US" dirty="0" smtClean="0"/>
              <a:t>is said to be a Tibetan fortress near where Shangri La is allegedly located. This has lots of speculation going around that the Yeti guards Shangri La.</a:t>
            </a:r>
            <a:endParaRPr lang="en-US" dirty="0" smtClean="0"/>
          </a:p>
        </p:txBody>
      </p:sp>
      <p:pic>
        <p:nvPicPr>
          <p:cNvPr id="5" name="Picture 4"/>
          <p:cNvPicPr>
            <a:picLocks noChangeAspect="1"/>
          </p:cNvPicPr>
          <p:nvPr/>
        </p:nvPicPr>
        <p:blipFill>
          <a:blip r:embed="rId3"/>
          <a:stretch>
            <a:fillRect/>
          </a:stretch>
        </p:blipFill>
        <p:spPr>
          <a:xfrm>
            <a:off x="4053840" y="2819400"/>
            <a:ext cx="2563906" cy="2971800"/>
          </a:xfrm>
          <a:prstGeom prst="rect">
            <a:avLst/>
          </a:prstGeom>
        </p:spPr>
      </p:pic>
      <p:pic>
        <p:nvPicPr>
          <p:cNvPr id="6" name="Picture 5"/>
          <p:cNvPicPr>
            <a:picLocks noChangeAspect="1"/>
          </p:cNvPicPr>
          <p:nvPr/>
        </p:nvPicPr>
        <p:blipFill>
          <a:blip r:embed="rId4"/>
          <a:stretch>
            <a:fillRect/>
          </a:stretch>
        </p:blipFill>
        <p:spPr>
          <a:xfrm>
            <a:off x="6580094" y="2819400"/>
            <a:ext cx="2563906" cy="2971800"/>
          </a:xfrm>
          <a:prstGeom prst="rect">
            <a:avLst/>
          </a:prstGeom>
        </p:spPr>
      </p:pic>
    </p:spTree>
  </p:cSld>
  <p:clrMapOvr>
    <a:masterClrMapping/>
  </p:clrMapOvr>
  <p:transition>
    <p:newsflash/>
    <p:sndAc>
      <p:stSnd>
        <p:snd r:embed="rId2" name="Warp Up"/>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smtClean="0"/>
              <a:t>Bibliography</a:t>
            </a:r>
            <a:endParaRPr lang="en-US" dirty="0"/>
          </a:p>
        </p:txBody>
      </p:sp>
      <p:sp>
        <p:nvSpPr>
          <p:cNvPr id="20" name="Text Placeholder 75"/>
          <p:cNvSpPr txBox="1">
            <a:spLocks/>
          </p:cNvSpPr>
          <p:nvPr/>
        </p:nvSpPr>
        <p:spPr>
          <a:xfrm>
            <a:off x="596153" y="1752600"/>
            <a:ext cx="7976347" cy="4419600"/>
          </a:xfrm>
          <a:prstGeom prst="rect">
            <a:avLst/>
          </a:prstGeom>
        </p:spPr>
        <p:txBody>
          <a:bodyPr vert="horz" lIns="91440" tIns="45720" rIns="91440" bIns="45720" rtlCol="0">
            <a:normAutofit/>
          </a:bodyPr>
          <a:lstStyle/>
          <a:p>
            <a:pPr lvl="0" defTabSz="914400">
              <a:spcAft>
                <a:spcPts val="2000"/>
              </a:spcAft>
              <a:buFont typeface="Wingdings" charset="2"/>
              <a:buChar char=""/>
            </a:pPr>
            <a:r>
              <a:rPr kumimoji="0" lang="en-US" sz="1800" b="0" i="0" u="none" strike="noStrike" kern="1200" cap="none" spc="0" normalizeH="0" noProof="0" dirty="0" smtClean="0">
                <a:ln>
                  <a:noFill/>
                </a:ln>
                <a:solidFill>
                  <a:schemeClr val="tx1"/>
                </a:solidFill>
                <a:effectLst/>
                <a:uLnTx/>
                <a:uFillTx/>
                <a:latin typeface="+mn-lt"/>
                <a:ea typeface="+mn-ea"/>
                <a:cs typeface="+mn-cs"/>
              </a:rPr>
              <a:t> </a:t>
            </a:r>
            <a:r>
              <a:rPr lang="en-US" u="sng" dirty="0" smtClean="0">
                <a:hlinkClick r:id="rId3"/>
              </a:rPr>
              <a:t>http://library.thinkquest.org/C004978F/yeti.htm</a:t>
            </a:r>
            <a:endParaRPr lang="en-US" dirty="0" smtClean="0"/>
          </a:p>
          <a:p>
            <a:pPr lvl="0" defTabSz="914400">
              <a:spcAft>
                <a:spcPts val="2000"/>
              </a:spcAft>
              <a:buFont typeface="Wingdings" charset="2"/>
              <a:buChar char=""/>
            </a:pPr>
            <a:r>
              <a:rPr lang="en-US" dirty="0" smtClean="0"/>
              <a:t> </a:t>
            </a:r>
            <a:r>
              <a:rPr lang="en-US" u="sng" dirty="0" smtClean="0">
                <a:hlinkClick r:id="rId4"/>
              </a:rPr>
              <a:t>http://www.abominablesnowman.co.uk/</a:t>
            </a:r>
            <a:r>
              <a:rPr lang="en-US" dirty="0" smtClean="0"/>
              <a:t> </a:t>
            </a:r>
          </a:p>
          <a:p>
            <a:pPr lvl="0" defTabSz="914400">
              <a:spcAft>
                <a:spcPts val="2000"/>
              </a:spcAft>
              <a:buFont typeface="Wingdings" charset="2"/>
              <a:buChar char=""/>
            </a:pPr>
            <a:r>
              <a:rPr lang="en-US" dirty="0" smtClean="0"/>
              <a:t> </a:t>
            </a:r>
            <a:r>
              <a:rPr lang="en-US" u="sng" dirty="0" smtClean="0">
                <a:hlinkClick r:id="rId5"/>
              </a:rPr>
              <a:t>http://www.pantheon.org/articles/y/yeti.html</a:t>
            </a:r>
            <a:endParaRPr lang="en-US" u="sng" dirty="0" smtClean="0"/>
          </a:p>
          <a:p>
            <a:pPr lvl="0" defTabSz="914400">
              <a:spcAft>
                <a:spcPts val="2000"/>
              </a:spcAft>
              <a:buFont typeface="Wingdings" charset="2"/>
              <a:buChar char=""/>
            </a:pPr>
            <a:r>
              <a:rPr lang="en-GB" dirty="0" smtClean="0"/>
              <a:t> </a:t>
            </a:r>
            <a:r>
              <a:rPr lang="en-US" dirty="0" smtClean="0">
                <a:hlinkClick r:id="rId6"/>
              </a:rPr>
              <a:t>http://occultopedia.com/y/yeti.htm</a:t>
            </a:r>
            <a:r>
              <a:rPr lang="en-US" dirty="0" smtClean="0"/>
              <a:t> </a:t>
            </a:r>
          </a:p>
          <a:p>
            <a:pPr lvl="0" defTabSz="914400">
              <a:spcAft>
                <a:spcPts val="2000"/>
              </a:spcAft>
              <a:buFont typeface="Wingdings" charset="2"/>
              <a:buChar char=""/>
            </a:pPr>
            <a:r>
              <a:rPr lang="en-US" dirty="0" smtClean="0">
                <a:hlinkClick r:id="rId7"/>
              </a:rPr>
              <a:t>http://cryptozoo.monstrous.com/the_yeti/etymology_and_names.htm</a:t>
            </a:r>
            <a:r>
              <a:rPr lang="en-US" dirty="0" smtClean="0"/>
              <a:t> </a:t>
            </a:r>
          </a:p>
          <a:p>
            <a:pPr lvl="0" defTabSz="914400">
              <a:spcAft>
                <a:spcPts val="2000"/>
              </a:spcAft>
              <a:buFont typeface="Wingdings" charset="2"/>
              <a:buChar char=""/>
            </a:pPr>
            <a:r>
              <a:rPr lang="en-US" dirty="0" smtClean="0">
                <a:hlinkClick r:id="rId8"/>
              </a:rPr>
              <a:t>http://www.unmuseum.org/yeti.htm</a:t>
            </a:r>
            <a:r>
              <a:rPr lang="en-US" dirty="0" smtClean="0"/>
              <a:t> </a:t>
            </a:r>
          </a:p>
          <a:p>
            <a:pPr lvl="0" defTabSz="914400">
              <a:spcAft>
                <a:spcPts val="2000"/>
              </a:spcAft>
              <a:buFont typeface="Wingdings" charset="2"/>
              <a:buChar cha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pic>
        <p:nvPicPr>
          <p:cNvPr id="4" name="Picture 3"/>
          <p:cNvPicPr>
            <a:picLocks noChangeAspect="1"/>
          </p:cNvPicPr>
          <p:nvPr/>
        </p:nvPicPr>
        <p:blipFill>
          <a:blip r:embed="rId9"/>
          <a:stretch>
            <a:fillRect/>
          </a:stretch>
        </p:blipFill>
        <p:spPr>
          <a:xfrm>
            <a:off x="6337300" y="4800600"/>
            <a:ext cx="2235200" cy="1676400"/>
          </a:xfrm>
          <a:prstGeom prst="rect">
            <a:avLst/>
          </a:prstGeom>
        </p:spPr>
      </p:pic>
    </p:spTree>
  </p:cSld>
  <p:clrMapOvr>
    <a:masterClrMapping/>
  </p:clrMapOvr>
  <p:transition>
    <p:newsflash/>
    <p:sndAc>
      <p:stSnd>
        <p:snd r:embed="rId2" name="Warp Up"/>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Thank You For Watching!</a:t>
            </a:r>
            <a:endParaRPr lang="en-US" dirty="0"/>
          </a:p>
        </p:txBody>
      </p:sp>
      <p:sp>
        <p:nvSpPr>
          <p:cNvPr id="13" name="Text Placeholder 12"/>
          <p:cNvSpPr>
            <a:spLocks noGrp="1"/>
          </p:cNvSpPr>
          <p:nvPr>
            <p:ph type="body" sz="half" idx="2"/>
          </p:nvPr>
        </p:nvSpPr>
        <p:spPr/>
        <p:txBody>
          <a:bodyPr>
            <a:normAutofit/>
          </a:bodyPr>
          <a:lstStyle/>
          <a:p>
            <a:r>
              <a:rPr lang="en-US" sz="2000" dirty="0" smtClean="0"/>
              <a:t>We hope you enjoyed and formed an opinion on the Yeti, true or false?</a:t>
            </a:r>
            <a:endParaRPr lang="en-US" sz="2000" dirty="0"/>
          </a:p>
        </p:txBody>
      </p:sp>
      <p:pic>
        <p:nvPicPr>
          <p:cNvPr id="5" name="Picture Placeholder 4" descr="yeti_lg.jpg"/>
          <p:cNvPicPr>
            <a:picLocks noGrp="1" noChangeAspect="1"/>
          </p:cNvPicPr>
          <p:nvPr>
            <p:ph type="pic" idx="1"/>
          </p:nvPr>
        </p:nvPicPr>
        <p:blipFill>
          <a:blip r:embed="rId3"/>
          <a:srcRect l="-3920" r="-3920"/>
          <a:stretch>
            <a:fillRect/>
          </a:stretch>
        </p:blipFill>
        <p:spPr/>
      </p:pic>
    </p:spTree>
  </p:cSld>
  <p:clrMapOvr>
    <a:masterClrMapping/>
  </p:clrMapOvr>
  <p:transition>
    <p:newsflash/>
    <p:sndAc>
      <p:stSnd>
        <p:snd r:embed="rId2" name="Warp Up"/>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majorFont>
      <a:minorFont>
        <a:latin typeface="Calisto MT"/>
        <a:ea typeface=""/>
        <a:cs typeface=""/>
        <a:font script="Jpan" typeface="ＭＳ 明朝"/>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221</TotalTime>
  <Words>384</Words>
  <Application>Microsoft Macintosh PowerPoint</Application>
  <PresentationFormat>On-screen Show (4:3)</PresentationFormat>
  <Paragraphs>24</Paragraphs>
  <Slides>7</Slides>
  <Notes>1</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Travelogue</vt:lpstr>
      <vt:lpstr>The Yeti Myth</vt:lpstr>
      <vt:lpstr>The Yeti Facts </vt:lpstr>
      <vt:lpstr>Credible Photos</vt:lpstr>
      <vt:lpstr>The First Credible Sighting of the Yeti</vt:lpstr>
      <vt:lpstr>Theories About The Yeti</vt:lpstr>
      <vt:lpstr>Bibliography</vt:lpstr>
      <vt:lpstr>Thank You For Watching!</vt:lpstr>
    </vt:vector>
  </TitlesOfParts>
  <Company>Denver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Yeti Myth</dc:title>
  <dc:creator>Morey Middle School</dc:creator>
  <cp:lastModifiedBy>Morey Middle School</cp:lastModifiedBy>
  <cp:revision>17</cp:revision>
  <dcterms:created xsi:type="dcterms:W3CDTF">2011-01-27T18:00:25Z</dcterms:created>
  <dcterms:modified xsi:type="dcterms:W3CDTF">2011-01-27T18:28:21Z</dcterms:modified>
</cp:coreProperties>
</file>